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25C60-9C8B-40CA-BF25-62C764959876}" type="datetimeFigureOut">
              <a:rPr lang="sv-SE" smtClean="0"/>
              <a:t>2022-02-02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106BA-8777-47C2-8CC5-81273772F670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gis.svenskfotboll.se/Fogisforeningklient/Login/Login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Fogis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2"/>
            <a:ext cx="6453214" cy="5395935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1071538" y="4572008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Logga in med användarnamn och lösen</a:t>
            </a:r>
          </a:p>
          <a:p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969AD8D-7092-4C5E-B83F-6174804887A9}"/>
              </a:ext>
            </a:extLst>
          </p:cNvPr>
          <p:cNvSpPr txBox="1"/>
          <p:nvPr/>
        </p:nvSpPr>
        <p:spPr>
          <a:xfrm>
            <a:off x="1187624" y="33265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hlinkClick r:id="rId3"/>
              </a:rPr>
              <a:t>FOGIS - Föreningsinloggning (svenskfotboll.se)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Fogis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5391819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928794" y="5929330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Välj förening, sen ungdom, välj sedan vilket lag (sorterat efter åldern, ej födelseår)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Fogis_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5"/>
            <a:ext cx="9144000" cy="4429156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14282" y="507207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Välj vilken serie det är</a:t>
            </a:r>
          </a:p>
          <a:p>
            <a:r>
              <a:rPr lang="sv-SE" dirty="0"/>
              <a:t>Tryck sedan på matchnumret du vill lägga in din spelartrupp i </a:t>
            </a:r>
          </a:p>
        </p:txBody>
      </p:sp>
      <p:cxnSp>
        <p:nvCxnSpPr>
          <p:cNvPr id="7" name="Rak pil 6"/>
          <p:cNvCxnSpPr/>
          <p:nvPr/>
        </p:nvCxnSpPr>
        <p:spPr>
          <a:xfrm flipV="1">
            <a:off x="2786050" y="1142984"/>
            <a:ext cx="642942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Fogis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28"/>
            <a:ext cx="7572375" cy="4643470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928662" y="5072074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v-SE" dirty="0"/>
              <a:t>1) Om du vill välja trupp från tidigare match</a:t>
            </a:r>
          </a:p>
          <a:p>
            <a:pPr marL="342900" indent="-342900"/>
            <a:r>
              <a:rPr lang="sv-SE" dirty="0"/>
              <a:t>2) Laget trupp, tryck här, välj spelarna och tryck på spara längst ner</a:t>
            </a:r>
          </a:p>
          <a:p>
            <a:pPr marL="342900" indent="-342900"/>
            <a:r>
              <a:rPr lang="sv-SE" dirty="0"/>
              <a:t>3) Nya spelare som ej spelat tidigare, finns här under föreningens spelare</a:t>
            </a:r>
          </a:p>
          <a:p>
            <a:pPr marL="342900" indent="-342900"/>
            <a:r>
              <a:rPr lang="sv-SE" dirty="0"/>
              <a:t>4) Här väljer du ledarna för matchen och trycker spara</a:t>
            </a:r>
          </a:p>
          <a:p>
            <a:pPr marL="342900" indent="-342900"/>
            <a:r>
              <a:rPr lang="sv-SE" dirty="0"/>
              <a:t>5) Föreningens ledare, om du tar hjälp av någon annan ledare från annat lag.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Fogis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9802"/>
            <a:ext cx="9144000" cy="283839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71472" y="521495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truppen och ledarna är inlagda så tryck på ”utskrift”</a:t>
            </a:r>
          </a:p>
          <a:p>
            <a:r>
              <a:rPr lang="sv-SE" dirty="0"/>
              <a:t>Där väljer du skrivare </a:t>
            </a:r>
            <a:r>
              <a:rPr lang="sv-SE" dirty="0" err="1"/>
              <a:t>m.m</a:t>
            </a:r>
            <a:endParaRPr lang="sv-SE" dirty="0"/>
          </a:p>
          <a:p>
            <a:r>
              <a:rPr lang="sv-SE" dirty="0"/>
              <a:t>Ni kan om ni har </a:t>
            </a:r>
            <a:r>
              <a:rPr lang="sv-SE" dirty="0" err="1"/>
              <a:t>fogis</a:t>
            </a:r>
            <a:r>
              <a:rPr lang="sv-SE" dirty="0"/>
              <a:t> nerladdat på er mobil, så kan ni skriva ut på kansliet</a:t>
            </a:r>
          </a:p>
          <a:p>
            <a:r>
              <a:rPr lang="sv-SE" dirty="0"/>
              <a:t>Men då måste ni nog ha lösen  för att kunna använda nätverksskrivarfunktionen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165</Words>
  <Application>Microsoft Office PowerPoint</Application>
  <PresentationFormat>Bildspel på skärmen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roger sjoholm</dc:creator>
  <cp:lastModifiedBy>Roger Sjöholm</cp:lastModifiedBy>
  <cp:revision>3</cp:revision>
  <dcterms:created xsi:type="dcterms:W3CDTF">2019-04-08T11:07:18Z</dcterms:created>
  <dcterms:modified xsi:type="dcterms:W3CDTF">2022-02-02T13:12:10Z</dcterms:modified>
</cp:coreProperties>
</file>